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459f92b6b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459f92b6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6348279a3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26348279a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90cf157f_0_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f90cf157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4043d4ae45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4043d4ae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05269f5db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05269f5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3t8jRyH6pPNkO08V9b-mDqO6flAV5YSZ/view" TargetMode="External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vic-tech-bg-06.png" id="27" name="Google Shape;2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/>
          <p:nvPr/>
        </p:nvSpPr>
        <p:spPr>
          <a:xfrm>
            <a:off x="2136525" y="0"/>
            <a:ext cx="6441000" cy="1870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1D2F"/>
                </a:solidFill>
                <a:latin typeface="DFKai-SB"/>
                <a:ea typeface="DFKai-SB"/>
                <a:cs typeface="DFKai-SB"/>
                <a:sym typeface="DFKai-SB"/>
              </a:rPr>
              <a:t>想知道候選人實際做過的事</a:t>
            </a:r>
            <a:br>
              <a:rPr lang="zh-TW" sz="2400">
                <a:solidFill>
                  <a:srgbClr val="001D2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001D2F"/>
                </a:solidFill>
                <a:latin typeface="DFKai-SB"/>
                <a:ea typeface="DFKai-SB"/>
                <a:cs typeface="DFKai-SB"/>
                <a:sym typeface="DFKai-SB"/>
              </a:rPr>
              <a:t>而不是</a:t>
            </a:r>
            <a:r>
              <a:rPr lang="zh-TW" sz="2400">
                <a:solidFill>
                  <a:srgbClr val="001D2F"/>
                </a:solidFill>
                <a:latin typeface="DFKai-SB"/>
                <a:ea typeface="DFKai-SB"/>
                <a:cs typeface="DFKai-SB"/>
                <a:sym typeface="DFKai-SB"/>
              </a:rPr>
              <a:t>只能吞下他們畫的餅</a:t>
            </a:r>
            <a:endParaRPr sz="2400">
              <a:solidFill>
                <a:srgbClr val="001D2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9" name="Google Shape;29;p8"/>
          <p:cNvPicPr preferRelativeResize="0"/>
          <p:nvPr/>
        </p:nvPicPr>
        <p:blipFill rotWithShape="1">
          <a:blip r:embed="rId4">
            <a:alphaModFix/>
          </a:blip>
          <a:srcRect b="0" l="19852" r="769" t="2018"/>
          <a:stretch/>
        </p:blipFill>
        <p:spPr>
          <a:xfrm>
            <a:off x="1474725" y="2226200"/>
            <a:ext cx="6135026" cy="29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vic-tech-bg-04.png" id="34" name="Google Shape;3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 title="投票指南_找縣市議員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vic-tech-bg-04.png" id="40" name="Google Shape;4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/>
          <p:nvPr/>
        </p:nvSpPr>
        <p:spPr>
          <a:xfrm>
            <a:off x="1087250" y="701600"/>
            <a:ext cx="5937900" cy="3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AutoNum type="arabicPeriod"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程式碼開源</a:t>
            </a: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、開放授權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  <a:p>
            <a:pPr indent="-381000" lvl="0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AutoNum type="arabicPeriod"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不作家長式領導</a:t>
            </a: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、價值判斷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  <a:p>
            <a:pPr indent="-381000" lvl="0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AutoNum type="arabicPeriod"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資料</a:t>
            </a: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只有以下三種：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➢"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政府公開資訊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➢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由候選人、民代、政黨自行提供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➢"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全民可協作</a:t>
            </a: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的資料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457200" y="45025"/>
            <a:ext cx="82296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/>
              <a:t>基本原則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id="43" name="Google Shape;4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375" y="4075950"/>
            <a:ext cx="23812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vic-tech-bg-04.png"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/>
        </p:nvSpPr>
        <p:spPr>
          <a:xfrm>
            <a:off x="3613625" y="510450"/>
            <a:ext cx="4035600" cy="4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●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候選人自行上網登錄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無黨籍    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基進黨       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社會民主黨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綠黨      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樹黨      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信心希望聯盟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台灣團結聯盟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民國黨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0" name="Google Shape;50;p11"/>
          <p:cNvSpPr txBox="1"/>
          <p:nvPr/>
        </p:nvSpPr>
        <p:spPr>
          <a:xfrm>
            <a:off x="382450" y="510450"/>
            <a:ext cx="34422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●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政黨主動提供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中國國民黨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民主進步黨  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時代力量 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親民黨    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925" y="3304425"/>
            <a:ext cx="23812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vic-tech-bg-04.png" id="56" name="Google Shape;5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/>
        </p:nvSpPr>
        <p:spPr>
          <a:xfrm>
            <a:off x="382450" y="510450"/>
            <a:ext cx="67128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●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議員配合款/建議款：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宜蘭縣、彰化縣不公布使用議員姓名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●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議員議會提案：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新竹市、花蓮縣本屆沒資料，屏東縣未公布提案的議員姓名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●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議會表決：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○"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只有台北、高雄有記名表決紀錄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375" y="4001975"/>
            <a:ext cx="23812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